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5A20D-EACC-4729-A6A2-1836BFCA02A7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B1A95-429E-4D81-BB9C-CCAEE5651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B1A95-429E-4D81-BB9C-CCAEE56516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3CE077-4ED1-49EC-83EF-C17B238E41BF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EF91D9-2242-4502-8975-4C0FF289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8686800" cy="1981200"/>
          </a:xfrm>
        </p:spPr>
        <p:txBody>
          <a:bodyPr>
            <a:normAutofit fontScale="90000"/>
          </a:bodyPr>
          <a:lstStyle/>
          <a:p>
            <a:r>
              <a:rPr lang="sr-Cyrl-RS" sz="6700" dirty="0" smtClean="0">
                <a:solidFill>
                  <a:schemeClr val="tx1"/>
                </a:solidFill>
                <a:latin typeface="Algerian" pitchFamily="82" charset="0"/>
                <a:ea typeface="Microsoft Himalaya" pitchFamily="2" charset="0"/>
                <a:cs typeface="Microsoft Himalaya" pitchFamily="2" charset="0"/>
              </a:rPr>
              <a:t>ДОБРО ДОШЛИ НА ФОРУМ ТЕАТАР</a:t>
            </a:r>
            <a:endParaRPr lang="en-US" sz="6700" dirty="0">
              <a:solidFill>
                <a:schemeClr val="tx1"/>
              </a:solidFill>
              <a:latin typeface="Algerian" pitchFamily="8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81088" y="4648200"/>
            <a:ext cx="8062912" cy="19050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 Black" pitchFamily="34" charset="0"/>
              </a:rPr>
              <a:t>23.11.2011.</a:t>
            </a:r>
            <a:endParaRPr lang="sr-Latn-RS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6858000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tx1"/>
                </a:solidFill>
                <a:latin typeface="Algerian" pitchFamily="82" charset="0"/>
                <a:ea typeface="Microsoft Himalaya" pitchFamily="2" charset="0"/>
                <a:cs typeface="Microsoft Himalaya" pitchFamily="2" charset="0"/>
              </a:rPr>
              <a:t>ПО УГЛЕДУ НА РАЗЛИЧИТЕ ПРОГРАМЕ КОЈИ СУ ИМАЛИ ЗА ЦИЉ СПРЕЧАВАЊЕ НАСИЉА А КОЈИ СУ БИЛИ ПРИМЕЊЕНИ У МНОГИМ ЕВРОПСКИМ  И ДРУГИМ ЗЕМЉАМА,УНИЦЕФ ЈЕ 2005.ГОДИНЕ ЗАЈЕДНО СА МНОГОБРОЈНИМ ПАРТНЕРИМА У СРБИЈИ ЗАПОЧЕО РЕАЛИЗАЦИЈУ ПРОГРАМА ШКОЛА БЕЗ НАСИЉА.</a:t>
            </a:r>
            <a:endParaRPr lang="en-US" sz="40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ПРОЈЕКАТ ШКОЛЕ БЕЗ НАСИЉА –КА СИГУРНОМ И ПОДСТИЦАЈНОМ ОКРУЖЕЊУ ЗА ДЕЦУ СЕ ЗАСНИВА НА НИЗУ АКЦИЈА И ПОСТУПАКА С ЦИЉЕМ ДА СЕ СМАЊИ НАСИЉЕ У ШКОЛИ.БУДУЋИ ДА СЕ РЕАЛИЗАЦИЈА ПРОЈЕКТА У ШКОЛИ ОСЛАЊА САМО НА АНГАЖОВАЊУ РЕСУРСА САМЕ ШКОЛЕ,ШКОЛА ТРЕБА ДА БУДЕ ПРОМОТЕР ПРОМЕНА И ОНА СНАГА КОЈА ЋЕ ЈЕ РЕАЛИЗОВАТИ.ОД ПОСЕБНЕ ВАЖНОСТИ ЈЕ ВРШЊАЧКА КОМПОНЕНТА ОДНОСНО РАД У ОКВИРУ ПРОЈЕКТА КОЈИМ СЕ ПОДСТИЧЕ РАЗВОЈ НЕНАСИЛНИХ ВРЕДНОСТИ МЕЂУ ДЕЦОМИ ПОДРЖАВА ИНИЦИЈАТИВА ДЕЦЕ ДА ШКОЛУ УЧИНЕ МАЊЕ НАСИЛНИМ МЕСТОМ.</a:t>
            </a:r>
            <a:endParaRPr lang="sr-Latn-R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7353300"/>
            <a:ext cx="1600200" cy="80010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У ОКВИРУ ВРШЊАЧКЕ КОМПОНЕНТЕ ПРОЈЕКТА ШКОЛЕ БЕЗ НАСИЉА –КА СИГУРНОМ И ПОДСТИЦАЈНОМ ОКРУЖЕЊУ ЗА ДЕЦУ,РЕАЛИЗУЈЕ СЕ И ПРОГРАМ ШКОЛСКОГ ФОРУМ ПОЗОРИШТА ЗА ШКОЛУ БЕЗ НАСИЉА КОЈИ КРОЗ ИНТЕРАКТИВНЕ ОБЛИКЕ БАЗИРАНЕ НА ДРАМСКИМ ФОРМАМА,ОД ИГАРА ДО ИНТЕР АКТИВНИХ ПРЕДСТАВА,ОСТВАРУЈЕ НА СПЕЦИФИЧАН НАЧИН ЗАЈЕДНИЧКЕ ЦИЉЕВЕ И ПРОЦЕС СПРОВОЂЕЊА АКТИВНОСТИ.</a:t>
            </a:r>
            <a:endParaRPr lang="sr-Latn-RS" dirty="0" smtClean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r>
              <a:rPr lang="sr-Cyrl-RS" dirty="0" smtClean="0"/>
              <a:t>ФОРУМ ПОЗОРИШТЕ,КАО ПОЗОРИШТЕ ДРУШТВЕНЕ АКЦИЈЕ,ТРЕБА ОНЕ КОЈИ УЧЕСТВУЈУ У ЊЕГОВИМ АКТИВНОСТИМА ИЛИ ПРИСУСТВУЈУ ПРЕДСТАВАМА,ПОКРЕНУТИ И АКТИВИРАТИ КАКО БИ НЕПОСРЕДНО РАДИЛИ НА ПРЕВЛАДАВАЊУ ДРУШТВЕНИХ ПРИТИСАКА КОЈИ ИХ СЕ ТИЧУ.</a:t>
            </a:r>
          </a:p>
          <a:p>
            <a:r>
              <a:rPr lang="sr-Cyrl-RS" dirty="0" smtClean="0"/>
              <a:t>У ФОРУМ ПОЗОРИШТУ СУ СВИ АКТИВНИ УЧЕСНИЦИ,И ОНИ НА ПОЗОРНИЦИ И ОНИ У ПУБЛИЦИ,ЈЕР КРОЗ ИГРУ УЛОГА И ИЗАБРАНЕ ПРОБЛЕМСКЕ СИТУАЦИЈЕ И СЦЕНЕ,ПРОРАЂУЈУ ПРОБЛЕМЕ КОЈИ ИХ СЕ ТИЧУ И КОЈИ ИХ ПРИТИСКАЈУ,ЗАЈЕДНО ПОКУШАВАЈУЋИ НАЋИ ПРИХВАТЉИВА РЕШЕЊА.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У НАШОЈ ШКОЛИ ФОРУМОМ СЕ БАВИМО ОДНЕДАВНО,ТАЧНИЈЕ ОД ФЕБРУАРА ОВЕ ГОДИНЕ КАДА СМО ПОЧЕЛИ СА ИГРИЦАМА НЕОПХОДНИМ ЗА ОВАКАВ РАД КАО ШТО СУ КОЛУМБИЈСКА ХИПНОЗА,ПРИТИСАК ЈЕДНИХ НА ДРУГЕ,СЕРИЈА ВЕЖБИ СА ОГЛЕДАЛИМА И ТАКО ДАЉЕ....</a:t>
            </a:r>
          </a:p>
          <a:p>
            <a:pPr>
              <a:buNone/>
            </a:pPr>
            <a:r>
              <a:rPr lang="sr-Cyrl-RS" dirty="0" smtClean="0"/>
              <a:t> ЗАТИМ СЛЕДЕ:</a:t>
            </a:r>
          </a:p>
          <a:p>
            <a:pPr>
              <a:buNone/>
            </a:pPr>
            <a:r>
              <a:rPr lang="sr-Cyrl-RS" dirty="0" smtClean="0"/>
              <a:t>ЗАЛЕЂЕНЕ СЛИКЕ</a:t>
            </a:r>
          </a:p>
          <a:p>
            <a:pPr>
              <a:buNone/>
            </a:pPr>
            <a:r>
              <a:rPr lang="sr-Cyrl-RS" dirty="0" smtClean="0"/>
              <a:t>РАЗМЕНА ПРИЧА</a:t>
            </a:r>
          </a:p>
          <a:p>
            <a:pPr>
              <a:buNone/>
            </a:pPr>
            <a:r>
              <a:rPr lang="sr-Cyrl-RS" dirty="0" smtClean="0"/>
              <a:t>ИЗБОР ПРИЧЕ</a:t>
            </a:r>
          </a:p>
          <a:p>
            <a:pPr>
              <a:buNone/>
            </a:pPr>
            <a:r>
              <a:rPr lang="sr-Cyrl-RS" dirty="0" smtClean="0"/>
              <a:t>РАД НА ЛИКОВИМА И ПОСТАВЉАЊЕ СЦЕНА</a:t>
            </a:r>
          </a:p>
          <a:p>
            <a:pPr>
              <a:buNone/>
            </a:pPr>
            <a:r>
              <a:rPr lang="sr-Cyrl-RS" dirty="0" smtClean="0"/>
              <a:t>ПРВО ГЛЕДАЊЕ-ДЕФИНИСАЊЕ ПРОБЛЕМА</a:t>
            </a:r>
          </a:p>
          <a:p>
            <a:pPr>
              <a:buNone/>
            </a:pPr>
            <a:r>
              <a:rPr lang="sr-Cyrl-RS" dirty="0" smtClean="0"/>
              <a:t>ДРУГО ГЛЕДАЊЕ-УЛАЗАК У ЛИКОВЕ</a:t>
            </a:r>
          </a:p>
          <a:p>
            <a:pPr>
              <a:buNone/>
            </a:pPr>
            <a:r>
              <a:rPr lang="sr-Cyrl-RS" dirty="0" smtClean="0"/>
              <a:t>ТРЕЋЕ ГЛЕДАЊЕ-ИНТЕРВЕНЦИЈЕ</a:t>
            </a:r>
          </a:p>
          <a:p>
            <a:pPr>
              <a:buNone/>
            </a:pPr>
            <a:r>
              <a:rPr lang="sr-Cyrl-RS" dirty="0" smtClean="0"/>
              <a:t>ЗАКЉУЧАК И РАЗГОВОР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r-Cyrl-RS" dirty="0" smtClean="0"/>
              <a:t>ГЛАВНИ КОРАЦИ ФОРУМ ТЕАТРА СУ:</a:t>
            </a:r>
          </a:p>
          <a:p>
            <a:r>
              <a:rPr lang="sr-Cyrl-RS" dirty="0" smtClean="0"/>
              <a:t>ПРВИ ДЕО:УЧЕНИЦИ ПРОЛАЗЕ НИЗ ДРАМСКИХ И ГАРА И ВЕЖБИ СА ЦИЉЕМ ДА СЕ СТВОРИ КОМПАКТНА И СЛОЖНА  ГРУПА.</a:t>
            </a:r>
          </a:p>
          <a:p>
            <a:r>
              <a:rPr lang="sr-Cyrl-RS" dirty="0" smtClean="0"/>
              <a:t>ДРУГИ ДЕО:ПРОЛАЗИ СЕ ТЕХНИКА ПОЗОРИШТА СЛИКА,ВРЛО КРЕАТИВАН ДЕО ГДЕ УЧЕНИЦИ СВОЈИМ ТЕЛИМА ПРИКАЗУЈУ ДОГАЂАЈЕ И ОДНОСЕ,ИЗРАЖАВАЈУ СВОЈА СТАЊА И СТАВОВЕ,И БАВЕ СЕ ЊИХОВОМ АНАЛИЗОМ.</a:t>
            </a:r>
          </a:p>
          <a:p>
            <a:r>
              <a:rPr lang="sr-Cyrl-RS" dirty="0" smtClean="0"/>
              <a:t>ТРЕЋИ ДЕО:СЛЕДИ ПРИПРЕМА ФОРУМ СЦЕНА</a:t>
            </a:r>
          </a:p>
          <a:p>
            <a:r>
              <a:rPr lang="sr-Cyrl-RS" dirty="0" smtClean="0"/>
              <a:t>ЧЕТВРТИ ДЕО:ИЗБОР ФОРУМ СЦЕНА.УГЛАВНОМ СЕ ИЗАБЕРУ ДВЕ ИЛИ ТРИ СЦЕНЕ СА РАЗЛИЧИТИМ ТЕМАМА.</a:t>
            </a:r>
          </a:p>
          <a:p>
            <a:r>
              <a:rPr lang="sr-Cyrl-RS" dirty="0" smtClean="0"/>
              <a:t>ЗАТИМ СЛЕДИ  ЈАВНО ИЗВОЂЕЊЕ ,КОМЕ ЋЕТЕ УПРАВО ПРИСУСТВОВАТИ. </a:t>
            </a:r>
            <a:endParaRPr lang="en-US" dirty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1295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r-Cyrl-RS" dirty="0" smtClean="0"/>
              <a:t>УЧЕСНИЦИ ФОРУМ ПРЕДСТАВЕ СУ:</a:t>
            </a:r>
            <a:br>
              <a:rPr lang="sr-Cyrl-RS" dirty="0" smtClean="0"/>
            </a:br>
            <a:r>
              <a:rPr lang="sr-Cyrl-RS" dirty="0" smtClean="0"/>
              <a:t>УЧЕНИЦИ ОДЕЉЕЊА </a:t>
            </a:r>
            <a:r>
              <a:rPr lang="sr-Cyrl-RS" dirty="0" smtClean="0"/>
              <a:t>СЕДМОГ </a:t>
            </a:r>
            <a:r>
              <a:rPr lang="sr-Cyrl-RS" dirty="0" smtClean="0"/>
              <a:t>ЧЕТИРИ СА СВОЈИМ НАСТАВНИЦАМА</a:t>
            </a:r>
            <a:r>
              <a:rPr lang="sr-Latn-RS" dirty="0" smtClean="0"/>
              <a:t>,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ЈАСМИНОМ БОЂАНАЦ ДУДИЋ И ИВАНОМ РАДОВИЋ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316</TotalTime>
  <Words>390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Concourse</vt:lpstr>
      <vt:lpstr>Equation</vt:lpstr>
      <vt:lpstr>ДОБРО ДОШЛИ НА ФОРУМ ТЕАТАР</vt:lpstr>
      <vt:lpstr>ПО УГЛЕДУ НА РАЗЛИЧИТЕ ПРОГРАМЕ КОЈИ СУ ИМАЛИ ЗА ЦИЉ СПРЕЧАВАЊЕ НАСИЉА А КОЈИ СУ БИЛИ ПРИМЕЊЕНИ У МНОГИМ ЕВРОПСКИМ  И ДРУГИМ ЗЕМЉАМА,УНИЦЕФ ЈЕ 2005.ГОДИНЕ ЗАЈЕДНО СА МНОГОБРОЈНИМ ПАРТНЕРИМА У СРБИЈИ ЗАПОЧЕО РЕАЛИЗАЦИЈУ ПРОГРАМА ШКОЛА БЕЗ НАСИЉА.</vt:lpstr>
      <vt:lpstr>Slide 3</vt:lpstr>
      <vt:lpstr>Slide 4</vt:lpstr>
      <vt:lpstr>Slide 5</vt:lpstr>
      <vt:lpstr>Slide 6</vt:lpstr>
      <vt:lpstr>Slide 7</vt:lpstr>
      <vt:lpstr>УЧЕСНИЦИ ФОРУМ ПРЕДСТАВЕ СУ: УЧЕНИЦИ ОДЕЉЕЊА СЕДМОГ ЧЕТИРИ СА СВОЈИМ НАСТАВНИЦАМА, ЈАСМИНОМ БОЂАНАЦ ДУДИЋ И ИВАНОМ РАДОВИЋ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PITAGORINA TEOREMA</dc:title>
  <dc:creator>Natasa</dc:creator>
  <cp:lastModifiedBy>Ivana</cp:lastModifiedBy>
  <cp:revision>42</cp:revision>
  <dcterms:created xsi:type="dcterms:W3CDTF">2011-11-15T09:58:19Z</dcterms:created>
  <dcterms:modified xsi:type="dcterms:W3CDTF">2011-11-23T21:01:55Z</dcterms:modified>
</cp:coreProperties>
</file>